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Nuni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iVdGaReBcyY8CPqOR33wogj+k4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customschemas.google.com/relationships/presentationmetadata" Target="meta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6300c7c0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a6300c7c07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5" name="Google Shape;75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8" name="Google Shape;3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4" name="Google Shape;4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1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1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"/>
          <p:cNvSpPr txBox="1"/>
          <p:nvPr>
            <p:ph type="ctr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s-MX" sz="5800"/>
              <a:t>Recorrido Virtual en Zona Arqueológica</a:t>
            </a:r>
            <a:endParaRPr/>
          </a:p>
        </p:txBody>
      </p:sp>
      <p:cxnSp>
        <p:nvCxnSpPr>
          <p:cNvPr id="105" name="Google Shape;105;p1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6" name="Google Shape;106;p1"/>
          <p:cNvSpPr txBox="1"/>
          <p:nvPr/>
        </p:nvSpPr>
        <p:spPr>
          <a:xfrm>
            <a:off x="1536475" y="4256450"/>
            <a:ext cx="9144000" cy="12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Lona López Alberto Alonzo</a:t>
            </a:r>
            <a:endParaRPr sz="2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Isabel Gómez Yareli Elizabeth</a:t>
            </a:r>
            <a:endParaRPr sz="2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Nolasco Fuentes Juan Carlos</a:t>
            </a:r>
            <a:endParaRPr sz="2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n que contiene exterior, edificio, banca, parque&#10;&#10;Descripción generada automáticamente" id="112" name="Google Shape;112;p2"/>
          <p:cNvPicPr preferRelativeResize="0"/>
          <p:nvPr/>
        </p:nvPicPr>
        <p:blipFill rotWithShape="1">
          <a:blip r:embed="rId3">
            <a:alphaModFix amt="50000"/>
          </a:blip>
          <a:srcRect b="1" l="15303" r="6030" t="0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"/>
          <p:cNvSpPr txBox="1"/>
          <p:nvPr>
            <p:ph type="title"/>
          </p:nvPr>
        </p:nvSpPr>
        <p:spPr>
          <a:xfrm>
            <a:off x="1524000" y="1122362"/>
            <a:ext cx="9144000" cy="290051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s-MX" sz="6000">
                <a:solidFill>
                  <a:srgbClr val="FFFFFF"/>
                </a:solidFill>
              </a:rPr>
              <a:t>Objetivo</a:t>
            </a:r>
            <a:endParaRPr/>
          </a:p>
        </p:txBody>
      </p:sp>
      <p:sp>
        <p:nvSpPr>
          <p:cNvPr id="114" name="Google Shape;114;p2"/>
          <p:cNvSpPr txBox="1"/>
          <p:nvPr>
            <p:ph idx="1" type="body"/>
          </p:nvPr>
        </p:nvSpPr>
        <p:spPr>
          <a:xfrm>
            <a:off x="1524000" y="4159404"/>
            <a:ext cx="9144000" cy="10983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s-MX" sz="2400">
                <a:solidFill>
                  <a:srgbClr val="FFFFFF"/>
                </a:solidFill>
              </a:rPr>
              <a:t>Recorrido virtual en una zona arqueológica.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6300c7c07_1_0"/>
          <p:cNvSpPr/>
          <p:nvPr/>
        </p:nvSpPr>
        <p:spPr>
          <a:xfrm>
            <a:off x="396882" y="280374"/>
            <a:ext cx="11438700" cy="1844400"/>
          </a:xfrm>
          <a:prstGeom prst="rect">
            <a:avLst/>
          </a:prstGeom>
          <a:solidFill>
            <a:srgbClr val="404040"/>
          </a:solidFill>
          <a:ln cap="sq" cmpd="thinThick" w="12700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a6300c7c07_1_0"/>
          <p:cNvSpPr txBox="1"/>
          <p:nvPr>
            <p:ph type="title"/>
          </p:nvPr>
        </p:nvSpPr>
        <p:spPr>
          <a:xfrm>
            <a:off x="546351" y="433545"/>
            <a:ext cx="11139900" cy="93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alibri"/>
              <a:buNone/>
            </a:pPr>
            <a:r>
              <a:rPr lang="es-MX" sz="5400">
                <a:solidFill>
                  <a:srgbClr val="FFFFFF"/>
                </a:solidFill>
              </a:rPr>
              <a:t>Características.</a:t>
            </a:r>
            <a:endParaRPr/>
          </a:p>
        </p:txBody>
      </p:sp>
      <p:cxnSp>
        <p:nvCxnSpPr>
          <p:cNvPr id="121" name="Google Shape;121;ga6300c7c07_1_0"/>
          <p:cNvCxnSpPr/>
          <p:nvPr/>
        </p:nvCxnSpPr>
        <p:spPr>
          <a:xfrm>
            <a:off x="2230078" y="1522292"/>
            <a:ext cx="7772400" cy="0"/>
          </a:xfrm>
          <a:prstGeom prst="straightConnector1">
            <a:avLst/>
          </a:prstGeom>
          <a:noFill/>
          <a:ln cap="flat" cmpd="sng" w="22225">
            <a:solidFill>
              <a:srgbClr val="D9D9D9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2" name="Google Shape;122;ga6300c7c07_1_0"/>
          <p:cNvSpPr txBox="1"/>
          <p:nvPr/>
        </p:nvSpPr>
        <p:spPr>
          <a:xfrm>
            <a:off x="466425" y="2297525"/>
            <a:ext cx="5781900" cy="42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>
                <a:latin typeface="Nunito"/>
                <a:ea typeface="Nunito"/>
                <a:cs typeface="Nunito"/>
                <a:sym typeface="Nunito"/>
              </a:rPr>
              <a:t>Con este proyecto el usuario será capaz de poder conocer una zona arqueológica de México e interactuar en esta a través del ratón o mouse pad. 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>
                <a:latin typeface="Nunito"/>
                <a:ea typeface="Nunito"/>
                <a:cs typeface="Nunito"/>
                <a:sym typeface="Nunito"/>
              </a:rPr>
              <a:t>Ofreciendo un entorno visual 3D  en donde se usarán </a:t>
            </a:r>
            <a:r>
              <a:rPr lang="es-MX" sz="2400">
                <a:latin typeface="Nunito"/>
                <a:ea typeface="Nunito"/>
                <a:cs typeface="Nunito"/>
                <a:sym typeface="Nunito"/>
              </a:rPr>
              <a:t>imágenes</a:t>
            </a:r>
            <a:r>
              <a:rPr lang="es-MX" sz="2400">
                <a:latin typeface="Nunito"/>
                <a:ea typeface="Nunito"/>
                <a:cs typeface="Nunito"/>
                <a:sym typeface="Nunito"/>
              </a:rPr>
              <a:t> de 360° y 180°, </a:t>
            </a:r>
            <a:r>
              <a:rPr lang="es-MX" sz="2400">
                <a:latin typeface="Nunito"/>
                <a:ea typeface="Nunito"/>
                <a:cs typeface="Nunito"/>
                <a:sym typeface="Nunito"/>
              </a:rPr>
              <a:t>descripciones</a:t>
            </a:r>
            <a:r>
              <a:rPr lang="es-MX" sz="2400">
                <a:latin typeface="Nunito"/>
                <a:ea typeface="Nunito"/>
                <a:cs typeface="Nunito"/>
                <a:sym typeface="Nunito"/>
              </a:rPr>
              <a:t> dentro del recorrido, lo cual permitirá al usuario disfrutar un lugar en estos tiempos de pandemia. 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3" name="Google Shape;123;ga6300c7c07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8275" y="2461075"/>
            <a:ext cx="5437974" cy="324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"/>
          <p:cNvSpPr txBox="1"/>
          <p:nvPr>
            <p:ph idx="1" type="body"/>
          </p:nvPr>
        </p:nvSpPr>
        <p:spPr>
          <a:xfrm>
            <a:off x="838200" y="46065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s-MX" sz="2700">
                <a:latin typeface="Nunito"/>
                <a:ea typeface="Nunito"/>
                <a:cs typeface="Nunito"/>
                <a:sym typeface="Nunito"/>
              </a:rPr>
              <a:t>El equipo decidido que el proyecto se base en México ya que tenemos varios ejemplos para ayudarnos en el desarrollo, además que consideramos importante que se conozca México.</a:t>
            </a:r>
            <a:endParaRPr sz="27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descr="Las zonas arqueológicas más bellas en México | Passport Health" id="129" name="Google Shape;12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5783" y="1896383"/>
            <a:ext cx="3814647" cy="198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0450" y="1896376"/>
            <a:ext cx="3675585" cy="228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3075" y="4428764"/>
            <a:ext cx="4719078" cy="1741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9899" y="4428775"/>
            <a:ext cx="4314924" cy="174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cap="sq" cmpd="thinThick" w="12700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 txBox="1"/>
          <p:nvPr>
            <p:ph type="title"/>
          </p:nvPr>
        </p:nvSpPr>
        <p:spPr>
          <a:xfrm>
            <a:off x="546351" y="433545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alibri"/>
              <a:buNone/>
            </a:pPr>
            <a:r>
              <a:rPr lang="es-MX" sz="5400">
                <a:solidFill>
                  <a:srgbClr val="FFFFFF"/>
                </a:solidFill>
              </a:rPr>
              <a:t>Recorrido 360°</a:t>
            </a:r>
            <a:endParaRPr/>
          </a:p>
        </p:txBody>
      </p:sp>
      <p:cxnSp>
        <p:nvCxnSpPr>
          <p:cNvPr id="139" name="Google Shape;139;p4"/>
          <p:cNvCxnSpPr/>
          <p:nvPr/>
        </p:nvCxnSpPr>
        <p:spPr>
          <a:xfrm>
            <a:off x="2230078" y="1522292"/>
            <a:ext cx="7772400" cy="0"/>
          </a:xfrm>
          <a:prstGeom prst="straightConnector1">
            <a:avLst/>
          </a:prstGeom>
          <a:noFill/>
          <a:ln cap="flat" cmpd="sng" w="22225">
            <a:solidFill>
              <a:srgbClr val="D9D9D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40" name="Google Shape;14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1567" y="3048017"/>
            <a:ext cx="5455917" cy="275523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1" name="Google Shape;141;p4"/>
          <p:cNvCxnSpPr/>
          <p:nvPr/>
        </p:nvCxnSpPr>
        <p:spPr>
          <a:xfrm>
            <a:off x="6116278" y="2596836"/>
            <a:ext cx="0" cy="3657600"/>
          </a:xfrm>
          <a:prstGeom prst="straightConnector1">
            <a:avLst/>
          </a:prstGeom>
          <a:noFill/>
          <a:ln cap="flat" cmpd="dbl" w="1016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Imagen que contiene interior, edificio, tabla, grande&#10;&#10;Descripción generada automáticamente" id="142" name="Google Shape;14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45073" y="3218515"/>
            <a:ext cx="5455917" cy="2414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5"/>
          <p:cNvSpPr/>
          <p:nvPr/>
        </p:nvSpPr>
        <p:spPr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cap="sq" cmpd="thinThick" w="12700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5"/>
          <p:cNvSpPr txBox="1"/>
          <p:nvPr>
            <p:ph type="title"/>
          </p:nvPr>
        </p:nvSpPr>
        <p:spPr>
          <a:xfrm>
            <a:off x="546351" y="433545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alibri"/>
              <a:buNone/>
            </a:pPr>
            <a:r>
              <a:rPr lang="es-MX" sz="5400">
                <a:solidFill>
                  <a:srgbClr val="FFFFFF"/>
                </a:solidFill>
              </a:rPr>
              <a:t>Puntos de interés</a:t>
            </a:r>
            <a:endParaRPr/>
          </a:p>
        </p:txBody>
      </p:sp>
      <p:cxnSp>
        <p:nvCxnSpPr>
          <p:cNvPr id="149" name="Google Shape;149;p5"/>
          <p:cNvCxnSpPr/>
          <p:nvPr/>
        </p:nvCxnSpPr>
        <p:spPr>
          <a:xfrm>
            <a:off x="2230078" y="1522292"/>
            <a:ext cx="7772400" cy="0"/>
          </a:xfrm>
          <a:prstGeom prst="straightConnector1">
            <a:avLst/>
          </a:prstGeom>
          <a:noFill/>
          <a:ln cap="flat" cmpd="sng" w="22225">
            <a:solidFill>
              <a:srgbClr val="D9D9D9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50" name="Google Shape;150;p5"/>
          <p:cNvCxnSpPr/>
          <p:nvPr/>
        </p:nvCxnSpPr>
        <p:spPr>
          <a:xfrm>
            <a:off x="6116278" y="2596836"/>
            <a:ext cx="0" cy="3657600"/>
          </a:xfrm>
          <a:prstGeom prst="straightConnector1">
            <a:avLst/>
          </a:prstGeom>
          <a:noFill/>
          <a:ln cap="flat" cmpd="dbl" w="1016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1" name="Google Shape;15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75" y="2596825"/>
            <a:ext cx="5121575" cy="337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6775" y="2560900"/>
            <a:ext cx="3826008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"/>
          <p:cNvSpPr/>
          <p:nvPr/>
        </p:nvSpPr>
        <p:spPr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cap="sq" cmpd="thinThick" w="12700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6"/>
          <p:cNvSpPr txBox="1"/>
          <p:nvPr>
            <p:ph type="title"/>
          </p:nvPr>
        </p:nvSpPr>
        <p:spPr>
          <a:xfrm>
            <a:off x="546351" y="433545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alibri"/>
              <a:buNone/>
            </a:pPr>
            <a:r>
              <a:rPr lang="es-MX" sz="5400">
                <a:solidFill>
                  <a:srgbClr val="FFFFFF"/>
                </a:solidFill>
              </a:rPr>
              <a:t>Zonas u objetos interactivos	</a:t>
            </a:r>
            <a:endParaRPr/>
          </a:p>
        </p:txBody>
      </p:sp>
      <p:cxnSp>
        <p:nvCxnSpPr>
          <p:cNvPr id="159" name="Google Shape;159;p6"/>
          <p:cNvCxnSpPr/>
          <p:nvPr/>
        </p:nvCxnSpPr>
        <p:spPr>
          <a:xfrm>
            <a:off x="2230078" y="1522292"/>
            <a:ext cx="7772400" cy="0"/>
          </a:xfrm>
          <a:prstGeom prst="straightConnector1">
            <a:avLst/>
          </a:prstGeom>
          <a:noFill/>
          <a:ln cap="flat" cmpd="sng" w="22225">
            <a:solidFill>
              <a:srgbClr val="D9D9D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Imagen que contiene edificio, lugar&#10;&#10;Descripción generada automáticamente" id="160" name="Google Shape;16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1567" y="2604724"/>
            <a:ext cx="5455917" cy="36418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1" name="Google Shape;161;p6"/>
          <p:cNvCxnSpPr/>
          <p:nvPr/>
        </p:nvCxnSpPr>
        <p:spPr>
          <a:xfrm>
            <a:off x="6116278" y="2596836"/>
            <a:ext cx="0" cy="3657600"/>
          </a:xfrm>
          <a:prstGeom prst="straightConnector1">
            <a:avLst/>
          </a:prstGeom>
          <a:noFill/>
          <a:ln cap="flat" cmpd="dbl" w="1016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Imagen que contiene interior, tabla, computadora&#10;&#10;Descripción generada automáticamente" id="162" name="Google Shape;16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45073" y="2700203"/>
            <a:ext cx="5455917" cy="3450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2020-10-28T22:44:33Z</dcterms:created>
  <dc:creator>Alonzo Lona</dc:creator>
</cp:coreProperties>
</file>